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1139" r:id="rId377"/>
    <p:sldId id="661" r:id="rId378"/>
    <p:sldId id="662" r:id="rId379"/>
    <p:sldId id="663" r:id="rId380"/>
    <p:sldId id="1132" r:id="rId381"/>
    <p:sldId id="668" r:id="rId382"/>
    <p:sldId id="672" r:id="rId383"/>
    <p:sldId id="673" r:id="rId384"/>
    <p:sldId id="1136" r:id="rId385"/>
    <p:sldId id="1137" r:id="rId386"/>
    <p:sldId id="1138" r:id="rId387"/>
    <p:sldId id="675" r:id="rId388"/>
    <p:sldId id="676" r:id="rId389"/>
    <p:sldId id="677" r:id="rId390"/>
    <p:sldId id="678" r:id="rId391"/>
    <p:sldId id="679" r:id="rId392"/>
    <p:sldId id="680" r:id="rId393"/>
    <p:sldId id="681" r:id="rId394"/>
    <p:sldId id="682" r:id="rId395"/>
    <p:sldId id="683" r:id="rId396"/>
    <p:sldId id="684" r:id="rId397"/>
    <p:sldId id="686" r:id="rId398"/>
    <p:sldId id="688" r:id="rId399"/>
    <p:sldId id="1133" r:id="rId400"/>
    <p:sldId id="692" r:id="rId401"/>
    <p:sldId id="1134" r:id="rId402"/>
    <p:sldId id="1135" r:id="rId403"/>
    <p:sldId id="689" r:id="rId404"/>
    <p:sldId id="690" r:id="rId405"/>
    <p:sldId id="691" r:id="rId406"/>
    <p:sldId id="693" r:id="rId407"/>
    <p:sldId id="694" r:id="rId408"/>
    <p:sldId id="695" r:id="rId409"/>
    <p:sldId id="696" r:id="rId410"/>
    <p:sldId id="697" r:id="rId411"/>
    <p:sldId id="698" r:id="rId412"/>
    <p:sldId id="699" r:id="rId413"/>
    <p:sldId id="700" r:id="rId414"/>
    <p:sldId id="707" r:id="rId415"/>
    <p:sldId id="701" r:id="rId416"/>
    <p:sldId id="702" r:id="rId417"/>
    <p:sldId id="703" r:id="rId418"/>
    <p:sldId id="704" r:id="rId419"/>
    <p:sldId id="1130" r:id="rId420"/>
    <p:sldId id="705" r:id="rId421"/>
    <p:sldId id="708" r:id="rId422"/>
    <p:sldId id="1089"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 id="503" r:id="rId565"/>
    <p:sldId id="1101" r:id="rId566"/>
    <p:sldId id="1118" r:id="rId567"/>
    <p:sldId id="1120"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7430</TotalTime>
  <Words>42165</Words>
  <Application>Microsoft Office PowerPoint</Application>
  <PresentationFormat>Custom</PresentationFormat>
  <Paragraphs>5237</Paragraphs>
  <Slides>567</Slides>
  <Notes>16</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567</vt:i4>
      </vt:variant>
    </vt:vector>
  </HeadingPairs>
  <TitlesOfParts>
    <vt:vector size="59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1934</cp:revision>
  <dcterms:created xsi:type="dcterms:W3CDTF">2019-04-24T09:11:59Z</dcterms:created>
  <dcterms:modified xsi:type="dcterms:W3CDTF">2020-05-13T04:22:01Z</dcterms:modified>
</cp:coreProperties>
</file>